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08" r:id="rId2"/>
    <p:sldId id="32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313131"/>
    <a:srgbClr val="005551"/>
    <a:srgbClr val="B72E91"/>
    <a:srgbClr val="293B97"/>
    <a:srgbClr val="1E2785"/>
    <a:srgbClr val="1E297F"/>
    <a:srgbClr val="F4F4F4"/>
    <a:srgbClr val="F4F498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1" autoAdjust="0"/>
    <p:restoredTop sz="92229" autoAdjust="0"/>
  </p:normalViewPr>
  <p:slideViewPr>
    <p:cSldViewPr snapToGrid="0" snapToObjects="1" showGuides="1">
      <p:cViewPr>
        <p:scale>
          <a:sx n="98" d="100"/>
          <a:sy n="98" d="100"/>
        </p:scale>
        <p:origin x="688" y="248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7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0328"/>
            <a:ext cx="6815667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57231"/>
            <a:ext cx="4011084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09601" y="1130328"/>
            <a:ext cx="4011084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3468" y="1182076"/>
            <a:ext cx="10938933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7004" y="1182078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42755" y="1182077"/>
            <a:ext cx="5339644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7004" y="3632731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810541" y="3669503"/>
            <a:ext cx="414543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97031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81136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1" y="1182079"/>
            <a:ext cx="4712305" cy="480748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26327" y="1271077"/>
            <a:ext cx="103632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18980" y="587771"/>
            <a:ext cx="1754895" cy="1400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840727" y="4354824"/>
            <a:ext cx="85344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47523" y="4238143"/>
            <a:ext cx="4720808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8315" y="142028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Nodaļas nosaukums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419100"/>
            <a:ext cx="109728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386917" cy="35861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39999"/>
            <a:ext cx="5389033" cy="3586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20655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193367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accent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79730"/>
            <a:ext cx="11864341" cy="707390"/>
          </a:xfrm>
        </p:spPr>
        <p:txBody>
          <a:bodyPr/>
          <a:lstStyle/>
          <a:p>
            <a:pPr algn="l"/>
            <a:r>
              <a:rPr lang="en-US" dirty="0"/>
              <a:t>Underground Hero Organisation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21" name="Rectangles 20"/>
          <p:cNvSpPr/>
          <p:nvPr/>
        </p:nvSpPr>
        <p:spPr>
          <a:xfrm>
            <a:off x="2731135" y="2713990"/>
            <a:ext cx="1310005" cy="6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3" name="Rectangles 22"/>
          <p:cNvSpPr/>
          <p:nvPr/>
        </p:nvSpPr>
        <p:spPr>
          <a:xfrm>
            <a:off x="880110" y="2713990"/>
            <a:ext cx="1310005" cy="7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4" name="Rectangles 23"/>
          <p:cNvSpPr/>
          <p:nvPr/>
        </p:nvSpPr>
        <p:spPr>
          <a:xfrm>
            <a:off x="880110" y="3906520"/>
            <a:ext cx="1310005" cy="8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5" name="Rectangles 24"/>
          <p:cNvSpPr/>
          <p:nvPr/>
        </p:nvSpPr>
        <p:spPr>
          <a:xfrm>
            <a:off x="2731135" y="3906520"/>
            <a:ext cx="1426678" cy="8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6" name="Rectangles 25"/>
          <p:cNvSpPr/>
          <p:nvPr/>
        </p:nvSpPr>
        <p:spPr>
          <a:xfrm>
            <a:off x="4470868" y="3916161"/>
            <a:ext cx="1344930" cy="8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7" name="Rectangles 26"/>
          <p:cNvSpPr/>
          <p:nvPr/>
        </p:nvSpPr>
        <p:spPr>
          <a:xfrm>
            <a:off x="4564379" y="2716555"/>
            <a:ext cx="1310005" cy="6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9" name="Text Box 28"/>
          <p:cNvSpPr txBox="1"/>
          <p:nvPr/>
        </p:nvSpPr>
        <p:spPr>
          <a:xfrm>
            <a:off x="2338070" y="1784350"/>
            <a:ext cx="170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/>
              <a:t>Main Flow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7715250" y="1784350"/>
            <a:ext cx="3018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/>
              <a:t>Aditional Elements</a:t>
            </a:r>
          </a:p>
        </p:txBody>
      </p:sp>
      <p:sp>
        <p:nvSpPr>
          <p:cNvPr id="31" name="Rectangles 30"/>
          <p:cNvSpPr/>
          <p:nvPr/>
        </p:nvSpPr>
        <p:spPr>
          <a:xfrm>
            <a:off x="8667115" y="2734310"/>
            <a:ext cx="1410970" cy="7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2" name="Rectangles 31"/>
          <p:cNvSpPr/>
          <p:nvPr/>
        </p:nvSpPr>
        <p:spPr>
          <a:xfrm>
            <a:off x="6898640" y="2734310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3" name="Rectangles 32"/>
          <p:cNvSpPr/>
          <p:nvPr/>
        </p:nvSpPr>
        <p:spPr>
          <a:xfrm>
            <a:off x="6881495" y="3926840"/>
            <a:ext cx="162115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4" name="Rectangles 33"/>
          <p:cNvSpPr/>
          <p:nvPr/>
        </p:nvSpPr>
        <p:spPr>
          <a:xfrm>
            <a:off x="8768080" y="3926840"/>
            <a:ext cx="1310005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5" name="Rectangles 34"/>
          <p:cNvSpPr/>
          <p:nvPr/>
        </p:nvSpPr>
        <p:spPr>
          <a:xfrm>
            <a:off x="10344150" y="3926841"/>
            <a:ext cx="1310005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6" name="Rectangles 35"/>
          <p:cNvSpPr/>
          <p:nvPr/>
        </p:nvSpPr>
        <p:spPr>
          <a:xfrm>
            <a:off x="10344150" y="2734310"/>
            <a:ext cx="1310005" cy="7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37" name="Text Box 36"/>
          <p:cNvSpPr txBox="1"/>
          <p:nvPr/>
        </p:nvSpPr>
        <p:spPr>
          <a:xfrm>
            <a:off x="1007428" y="2784442"/>
            <a:ext cx="1055370" cy="467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ym typeface="+mn-ea"/>
              </a:rPr>
              <a:t>Game</a:t>
            </a:r>
          </a:p>
          <a:p>
            <a:pPr algn="ctr"/>
            <a:r>
              <a:rPr lang="en-US" dirty="0">
                <a:sym typeface="+mn-ea"/>
              </a:rPr>
              <a:t>Context</a:t>
            </a:r>
            <a:endParaRPr lang="en-US" dirty="0"/>
          </a:p>
          <a:p>
            <a:pPr algn="ctr"/>
            <a:endParaRPr lang="en-GB" altLang="en-US" dirty="0"/>
          </a:p>
        </p:txBody>
      </p:sp>
      <p:sp>
        <p:nvSpPr>
          <p:cNvPr id="38" name="Text Box 37"/>
          <p:cNvSpPr txBox="1"/>
          <p:nvPr/>
        </p:nvSpPr>
        <p:spPr>
          <a:xfrm>
            <a:off x="2795270" y="2734945"/>
            <a:ext cx="124523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ym typeface="+mn-ea"/>
              </a:rPr>
              <a:t>Intro in the game</a:t>
            </a:r>
            <a:endParaRPr lang="en-GB" altLang="en-US" dirty="0"/>
          </a:p>
        </p:txBody>
      </p:sp>
      <p:sp>
        <p:nvSpPr>
          <p:cNvPr id="39" name="Text Box 38"/>
          <p:cNvSpPr txBox="1"/>
          <p:nvPr/>
        </p:nvSpPr>
        <p:spPr>
          <a:xfrm>
            <a:off x="4636370" y="2734744"/>
            <a:ext cx="1133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+mn-ea"/>
              </a:rPr>
              <a:t>Game</a:t>
            </a:r>
          </a:p>
          <a:p>
            <a:pPr algn="ctr"/>
            <a:r>
              <a:rPr lang="en-US" dirty="0">
                <a:sym typeface="+mn-ea"/>
              </a:rPr>
              <a:t> starts</a:t>
            </a:r>
            <a:endParaRPr lang="en-GB" altLang="en-US" dirty="0"/>
          </a:p>
        </p:txBody>
      </p:sp>
      <p:sp>
        <p:nvSpPr>
          <p:cNvPr id="40" name="Text Box 39"/>
          <p:cNvSpPr txBox="1"/>
          <p:nvPr/>
        </p:nvSpPr>
        <p:spPr>
          <a:xfrm>
            <a:off x="856281" y="4001333"/>
            <a:ext cx="1290320" cy="520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ym typeface="+mn-ea"/>
              </a:rPr>
              <a:t>Fill 6 Boxes</a:t>
            </a:r>
            <a:endParaRPr lang="en-GB" altLang="en-US" dirty="0"/>
          </a:p>
        </p:txBody>
      </p:sp>
      <p:sp>
        <p:nvSpPr>
          <p:cNvPr id="41" name="Text Box 40"/>
          <p:cNvSpPr txBox="1"/>
          <p:nvPr/>
        </p:nvSpPr>
        <p:spPr>
          <a:xfrm>
            <a:off x="4449171" y="4007534"/>
            <a:ext cx="134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Game </a:t>
            </a:r>
          </a:p>
          <a:p>
            <a:pPr algn="ctr"/>
            <a:r>
              <a:rPr lang="en-US" altLang="en-GB" dirty="0">
                <a:sym typeface="+mn-ea"/>
              </a:rPr>
              <a:t>Summary</a:t>
            </a:r>
            <a:endParaRPr lang="en-GB" altLang="en-US" dirty="0"/>
          </a:p>
        </p:txBody>
      </p:sp>
      <p:sp>
        <p:nvSpPr>
          <p:cNvPr id="42" name="Text Box 41"/>
          <p:cNvSpPr txBox="1"/>
          <p:nvPr/>
        </p:nvSpPr>
        <p:spPr>
          <a:xfrm>
            <a:off x="2684462" y="3988117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Last </a:t>
            </a:r>
          </a:p>
          <a:p>
            <a:pPr algn="ctr"/>
            <a:r>
              <a:rPr lang="en-US" altLang="en-GB" dirty="0">
                <a:sym typeface="+mn-ea"/>
              </a:rPr>
              <a:t>requirement</a:t>
            </a:r>
            <a:endParaRPr lang="en-US" altLang="en-GB" dirty="0"/>
          </a:p>
        </p:txBody>
      </p:sp>
      <p:sp>
        <p:nvSpPr>
          <p:cNvPr id="43" name="Text Box 42"/>
          <p:cNvSpPr txBox="1"/>
          <p:nvPr/>
        </p:nvSpPr>
        <p:spPr>
          <a:xfrm>
            <a:off x="6938010" y="2779126"/>
            <a:ext cx="1417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</a:t>
            </a:r>
          </a:p>
          <a:p>
            <a:pPr algn="ctr"/>
            <a:r>
              <a:rPr lang="en-US" altLang="en-GB" dirty="0"/>
              <a:t>Registration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8570277" y="2784055"/>
            <a:ext cx="1652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Hero Leader board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10400220" y="2777576"/>
            <a:ext cx="1134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</a:p>
          <a:p>
            <a:pPr algn="ctr"/>
            <a:r>
              <a:rPr lang="en-US" altLang="en-GB" dirty="0"/>
              <a:t>Login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6814502" y="4025874"/>
            <a:ext cx="1755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Level </a:t>
            </a:r>
          </a:p>
          <a:p>
            <a:pPr algn="ctr"/>
            <a:r>
              <a:rPr lang="en-US" altLang="en-GB" dirty="0"/>
              <a:t>Counter clock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8850630" y="4075430"/>
            <a:ext cx="1145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</a:t>
            </a:r>
          </a:p>
          <a:p>
            <a:pPr algn="ctr"/>
            <a:r>
              <a:rPr lang="en-US" altLang="en-GB" dirty="0"/>
              <a:t>Profile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10406379" y="4069715"/>
            <a:ext cx="118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Theme</a:t>
            </a:r>
          </a:p>
          <a:p>
            <a:pPr algn="ctr"/>
            <a:r>
              <a:rPr lang="en-US" altLang="en-GB" dirty="0"/>
              <a:t>Picker</a:t>
            </a:r>
          </a:p>
        </p:txBody>
      </p:sp>
      <p:cxnSp>
        <p:nvCxnSpPr>
          <p:cNvPr id="49" name="Straight Arrow Connector 48"/>
          <p:cNvCxnSpPr>
            <a:stCxn id="23" idx="3"/>
          </p:cNvCxnSpPr>
          <p:nvPr/>
        </p:nvCxnSpPr>
        <p:spPr>
          <a:xfrm>
            <a:off x="2190115" y="3071495"/>
            <a:ext cx="532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40505" y="3075305"/>
            <a:ext cx="532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198370" y="4331335"/>
            <a:ext cx="532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4151347" y="4330700"/>
            <a:ext cx="324417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532890" y="3644265"/>
            <a:ext cx="2540" cy="274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522730" y="3627755"/>
            <a:ext cx="3474720" cy="16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984750" y="3408045"/>
            <a:ext cx="0" cy="221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s 32">
            <a:extLst>
              <a:ext uri="{FF2B5EF4-FFF2-40B4-BE49-F238E27FC236}">
                <a16:creationId xmlns:a16="http://schemas.microsoft.com/office/drawing/2014/main" id="{2E84F191-EA21-8D19-ECBA-4A2CF76F516E}"/>
              </a:ext>
            </a:extLst>
          </p:cNvPr>
          <p:cNvSpPr/>
          <p:nvPr/>
        </p:nvSpPr>
        <p:spPr>
          <a:xfrm>
            <a:off x="6872087" y="5146384"/>
            <a:ext cx="1213351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CC69A1BB-B0F8-F621-6EDF-30BE24300FD5}"/>
              </a:ext>
            </a:extLst>
          </p:cNvPr>
          <p:cNvSpPr txBox="1"/>
          <p:nvPr/>
        </p:nvSpPr>
        <p:spPr>
          <a:xfrm>
            <a:off x="6630371" y="5277485"/>
            <a:ext cx="1755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</a:p>
          <a:p>
            <a:pPr algn="ctr"/>
            <a:r>
              <a:rPr lang="en-US" altLang="en-GB" dirty="0"/>
              <a:t>History</a:t>
            </a:r>
          </a:p>
        </p:txBody>
      </p:sp>
      <p:sp>
        <p:nvSpPr>
          <p:cNvPr id="6" name="Rectangles 32">
            <a:extLst>
              <a:ext uri="{FF2B5EF4-FFF2-40B4-BE49-F238E27FC236}">
                <a16:creationId xmlns:a16="http://schemas.microsoft.com/office/drawing/2014/main" id="{117FDE9A-4B6A-B622-9762-EE7EC9D545F3}"/>
              </a:ext>
            </a:extLst>
          </p:cNvPr>
          <p:cNvSpPr/>
          <p:nvPr/>
        </p:nvSpPr>
        <p:spPr>
          <a:xfrm>
            <a:off x="8333819" y="5210364"/>
            <a:ext cx="1213351" cy="83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7" name="Text Box 45">
            <a:extLst>
              <a:ext uri="{FF2B5EF4-FFF2-40B4-BE49-F238E27FC236}">
                <a16:creationId xmlns:a16="http://schemas.microsoft.com/office/drawing/2014/main" id="{4F7466C7-0D65-F353-7F51-DDC6D50BF829}"/>
              </a:ext>
            </a:extLst>
          </p:cNvPr>
          <p:cNvSpPr txBox="1"/>
          <p:nvPr/>
        </p:nvSpPr>
        <p:spPr>
          <a:xfrm>
            <a:off x="8062606" y="5288859"/>
            <a:ext cx="1755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Game </a:t>
            </a:r>
          </a:p>
          <a:p>
            <a:pPr algn="ctr"/>
            <a:r>
              <a:rPr lang="en-US" altLang="en-GB" dirty="0"/>
              <a:t>Settings</a:t>
            </a:r>
          </a:p>
        </p:txBody>
      </p:sp>
      <p:sp>
        <p:nvSpPr>
          <p:cNvPr id="10" name="Rectangles 34">
            <a:extLst>
              <a:ext uri="{FF2B5EF4-FFF2-40B4-BE49-F238E27FC236}">
                <a16:creationId xmlns:a16="http://schemas.microsoft.com/office/drawing/2014/main" id="{52F4DCAC-4DAE-EDE3-D1DF-8C583B708356}"/>
              </a:ext>
            </a:extLst>
          </p:cNvPr>
          <p:cNvSpPr/>
          <p:nvPr/>
        </p:nvSpPr>
        <p:spPr>
          <a:xfrm>
            <a:off x="9697980" y="5145405"/>
            <a:ext cx="1963225" cy="89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1" name="Text Box 47">
            <a:extLst>
              <a:ext uri="{FF2B5EF4-FFF2-40B4-BE49-F238E27FC236}">
                <a16:creationId xmlns:a16="http://schemas.microsoft.com/office/drawing/2014/main" id="{675D23DB-0259-485B-1D90-8C8A2557C1F3}"/>
              </a:ext>
            </a:extLst>
          </p:cNvPr>
          <p:cNvSpPr txBox="1"/>
          <p:nvPr/>
        </p:nvSpPr>
        <p:spPr>
          <a:xfrm>
            <a:off x="9779190" y="5270403"/>
            <a:ext cx="17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</a:t>
            </a:r>
            <a:br>
              <a:rPr lang="en-US" altLang="en-GB" dirty="0"/>
            </a:br>
            <a:r>
              <a:rPr lang="en-US" altLang="en-GB" dirty="0"/>
              <a:t>Achievements</a:t>
            </a:r>
          </a:p>
        </p:txBody>
      </p:sp>
      <p:pic>
        <p:nvPicPr>
          <p:cNvPr id="13" name="Picture 12" descr="A cartoon character on a small object&#10;&#10;AI-generated content may be incorrect.">
            <a:extLst>
              <a:ext uri="{FF2B5EF4-FFF2-40B4-BE49-F238E27FC236}">
                <a16:creationId xmlns:a16="http://schemas.microsoft.com/office/drawing/2014/main" id="{E0FE40B8-09F3-5F96-FF9E-9C2DE987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71" y="4848910"/>
            <a:ext cx="2085276" cy="2085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246" y="375993"/>
            <a:ext cx="10972800" cy="770685"/>
          </a:xfrm>
        </p:spPr>
        <p:txBody>
          <a:bodyPr/>
          <a:lstStyle/>
          <a:p>
            <a:r>
              <a:rPr lang="en-US" dirty="0">
                <a:sym typeface="+mn-ea"/>
              </a:rPr>
              <a:t>Underground Hero Navigation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9832" y="6393591"/>
            <a:ext cx="3296356" cy="365125"/>
          </a:xfrm>
        </p:spPr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4" name="Rectangles 31">
            <a:extLst>
              <a:ext uri="{FF2B5EF4-FFF2-40B4-BE49-F238E27FC236}">
                <a16:creationId xmlns:a16="http://schemas.microsoft.com/office/drawing/2014/main" id="{A4248FAE-DE64-D31A-01BE-5335F0A9FE95}"/>
              </a:ext>
            </a:extLst>
          </p:cNvPr>
          <p:cNvSpPr/>
          <p:nvPr/>
        </p:nvSpPr>
        <p:spPr>
          <a:xfrm>
            <a:off x="507016" y="2711092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65" name="Text Box 42">
            <a:extLst>
              <a:ext uri="{FF2B5EF4-FFF2-40B4-BE49-F238E27FC236}">
                <a16:creationId xmlns:a16="http://schemas.microsoft.com/office/drawing/2014/main" id="{EFDDA322-07F1-1C75-0E19-2B714C6DA529}"/>
              </a:ext>
            </a:extLst>
          </p:cNvPr>
          <p:cNvSpPr txBox="1"/>
          <p:nvPr/>
        </p:nvSpPr>
        <p:spPr>
          <a:xfrm>
            <a:off x="538926" y="2731954"/>
            <a:ext cx="1417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</a:t>
            </a:r>
          </a:p>
          <a:p>
            <a:pPr algn="ctr"/>
            <a:r>
              <a:rPr lang="en-US" altLang="en-GB" dirty="0"/>
              <a:t>Registration</a:t>
            </a:r>
          </a:p>
        </p:txBody>
      </p:sp>
      <p:sp>
        <p:nvSpPr>
          <p:cNvPr id="67" name="Text Box 44">
            <a:extLst>
              <a:ext uri="{FF2B5EF4-FFF2-40B4-BE49-F238E27FC236}">
                <a16:creationId xmlns:a16="http://schemas.microsoft.com/office/drawing/2014/main" id="{455B3318-5966-AAC7-9327-CCE8BE5C4678}"/>
              </a:ext>
            </a:extLst>
          </p:cNvPr>
          <p:cNvSpPr txBox="1"/>
          <p:nvPr/>
        </p:nvSpPr>
        <p:spPr>
          <a:xfrm>
            <a:off x="544442" y="174690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/>
              <a:t>Player Login</a:t>
            </a:r>
          </a:p>
        </p:txBody>
      </p:sp>
      <p:sp>
        <p:nvSpPr>
          <p:cNvPr id="86" name="Rectangles 31">
            <a:extLst>
              <a:ext uri="{FF2B5EF4-FFF2-40B4-BE49-F238E27FC236}">
                <a16:creationId xmlns:a16="http://schemas.microsoft.com/office/drawing/2014/main" id="{5C4D9AC0-400F-D704-A149-421559245716}"/>
              </a:ext>
            </a:extLst>
          </p:cNvPr>
          <p:cNvSpPr/>
          <p:nvPr/>
        </p:nvSpPr>
        <p:spPr>
          <a:xfrm>
            <a:off x="2448083" y="2717163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94" name="Rectangles 31">
            <a:extLst>
              <a:ext uri="{FF2B5EF4-FFF2-40B4-BE49-F238E27FC236}">
                <a16:creationId xmlns:a16="http://schemas.microsoft.com/office/drawing/2014/main" id="{7FA46CF2-3CD6-7DCC-CD66-F893CD39B7C9}"/>
              </a:ext>
            </a:extLst>
          </p:cNvPr>
          <p:cNvSpPr/>
          <p:nvPr/>
        </p:nvSpPr>
        <p:spPr>
          <a:xfrm>
            <a:off x="505072" y="1553840"/>
            <a:ext cx="1496060" cy="7372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GB" altLang="en-US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A12B837-C434-DAA8-5D13-E10A05E89A14}"/>
              </a:ext>
            </a:extLst>
          </p:cNvPr>
          <p:cNvCxnSpPr>
            <a:cxnSpLocks/>
            <a:stCxn id="94" idx="2"/>
            <a:endCxn id="54" idx="0"/>
          </p:cNvCxnSpPr>
          <p:nvPr/>
        </p:nvCxnSpPr>
        <p:spPr>
          <a:xfrm>
            <a:off x="1253102" y="2291075"/>
            <a:ext cx="1944" cy="420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521923-F3E0-6861-DDA2-5B0C684AE442}"/>
              </a:ext>
            </a:extLst>
          </p:cNvPr>
          <p:cNvCxnSpPr>
            <a:cxnSpLocks/>
            <a:stCxn id="54" idx="3"/>
            <a:endCxn id="86" idx="1"/>
          </p:cNvCxnSpPr>
          <p:nvPr/>
        </p:nvCxnSpPr>
        <p:spPr>
          <a:xfrm>
            <a:off x="2003076" y="3079710"/>
            <a:ext cx="445007" cy="6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23637C-3804-F837-0911-9CCD23CA5CF2}"/>
              </a:ext>
            </a:extLst>
          </p:cNvPr>
          <p:cNvSpPr/>
          <p:nvPr/>
        </p:nvSpPr>
        <p:spPr>
          <a:xfrm>
            <a:off x="4387790" y="2116232"/>
            <a:ext cx="7698326" cy="1938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 Box 38">
            <a:extLst>
              <a:ext uri="{FF2B5EF4-FFF2-40B4-BE49-F238E27FC236}">
                <a16:creationId xmlns:a16="http://schemas.microsoft.com/office/drawing/2014/main" id="{2B198DE6-BB88-E689-2BDD-5EBF7D63103E}"/>
              </a:ext>
            </a:extLst>
          </p:cNvPr>
          <p:cNvSpPr txBox="1"/>
          <p:nvPr/>
        </p:nvSpPr>
        <p:spPr>
          <a:xfrm>
            <a:off x="4745404" y="2886904"/>
            <a:ext cx="14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Game starts</a:t>
            </a:r>
            <a:endParaRPr lang="en-GB" altLang="en-US" dirty="0"/>
          </a:p>
        </p:txBody>
      </p:sp>
      <p:sp>
        <p:nvSpPr>
          <p:cNvPr id="115" name="Text Box 39">
            <a:extLst>
              <a:ext uri="{FF2B5EF4-FFF2-40B4-BE49-F238E27FC236}">
                <a16:creationId xmlns:a16="http://schemas.microsoft.com/office/drawing/2014/main" id="{3E43F839-73E4-EF30-038C-EF165743F21C}"/>
              </a:ext>
            </a:extLst>
          </p:cNvPr>
          <p:cNvSpPr txBox="1"/>
          <p:nvPr/>
        </p:nvSpPr>
        <p:spPr>
          <a:xfrm>
            <a:off x="6580680" y="2885845"/>
            <a:ext cx="1461874" cy="520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ym typeface="+mn-ea"/>
              </a:rPr>
              <a:t>Fill 6 Boxes</a:t>
            </a:r>
            <a:endParaRPr lang="en-GB" altLang="en-US" dirty="0"/>
          </a:p>
        </p:txBody>
      </p:sp>
      <p:sp>
        <p:nvSpPr>
          <p:cNvPr id="116" name="Text Box 40">
            <a:extLst>
              <a:ext uri="{FF2B5EF4-FFF2-40B4-BE49-F238E27FC236}">
                <a16:creationId xmlns:a16="http://schemas.microsoft.com/office/drawing/2014/main" id="{E32D088C-7C84-D850-2D16-CD6E29372FA4}"/>
              </a:ext>
            </a:extLst>
          </p:cNvPr>
          <p:cNvSpPr txBox="1"/>
          <p:nvPr/>
        </p:nvSpPr>
        <p:spPr>
          <a:xfrm>
            <a:off x="10417154" y="2791006"/>
            <a:ext cx="131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Game </a:t>
            </a:r>
          </a:p>
          <a:p>
            <a:pPr algn="ctr"/>
            <a:r>
              <a:rPr lang="en-US" altLang="en-GB" dirty="0">
                <a:sym typeface="+mn-ea"/>
              </a:rPr>
              <a:t>Summary</a:t>
            </a:r>
            <a:endParaRPr lang="en-GB" altLang="en-US" dirty="0"/>
          </a:p>
        </p:txBody>
      </p:sp>
      <p:sp>
        <p:nvSpPr>
          <p:cNvPr id="117" name="Text Box 41">
            <a:extLst>
              <a:ext uri="{FF2B5EF4-FFF2-40B4-BE49-F238E27FC236}">
                <a16:creationId xmlns:a16="http://schemas.microsoft.com/office/drawing/2014/main" id="{B95DCBCA-B36A-300B-87D0-2806E8E768BC}"/>
              </a:ext>
            </a:extLst>
          </p:cNvPr>
          <p:cNvSpPr txBox="1"/>
          <p:nvPr/>
        </p:nvSpPr>
        <p:spPr>
          <a:xfrm>
            <a:off x="8462304" y="2768496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Last </a:t>
            </a:r>
          </a:p>
          <a:p>
            <a:pPr algn="ctr"/>
            <a:r>
              <a:rPr lang="en-US" altLang="en-GB" dirty="0">
                <a:sym typeface="+mn-ea"/>
              </a:rPr>
              <a:t>requirement</a:t>
            </a:r>
            <a:endParaRPr lang="en-US" altLang="en-GB" dirty="0"/>
          </a:p>
        </p:txBody>
      </p:sp>
      <p:sp>
        <p:nvSpPr>
          <p:cNvPr id="118" name="Rectangles 31">
            <a:extLst>
              <a:ext uri="{FF2B5EF4-FFF2-40B4-BE49-F238E27FC236}">
                <a16:creationId xmlns:a16="http://schemas.microsoft.com/office/drawing/2014/main" id="{8D8E4AC9-A187-2A5D-8947-A81026FCBB9D}"/>
              </a:ext>
            </a:extLst>
          </p:cNvPr>
          <p:cNvSpPr/>
          <p:nvPr/>
        </p:nvSpPr>
        <p:spPr>
          <a:xfrm>
            <a:off x="4702997" y="2728484"/>
            <a:ext cx="1517214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19" name="Rectangles 31">
            <a:extLst>
              <a:ext uri="{FF2B5EF4-FFF2-40B4-BE49-F238E27FC236}">
                <a16:creationId xmlns:a16="http://schemas.microsoft.com/office/drawing/2014/main" id="{541AB1CB-889D-04E9-CA8E-9E8812B618C3}"/>
              </a:ext>
            </a:extLst>
          </p:cNvPr>
          <p:cNvSpPr/>
          <p:nvPr/>
        </p:nvSpPr>
        <p:spPr>
          <a:xfrm>
            <a:off x="6556572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20" name="Rectangles 31">
            <a:extLst>
              <a:ext uri="{FF2B5EF4-FFF2-40B4-BE49-F238E27FC236}">
                <a16:creationId xmlns:a16="http://schemas.microsoft.com/office/drawing/2014/main" id="{B7CD143D-9659-A67B-BF5C-B1B8BDD8AD72}"/>
              </a:ext>
            </a:extLst>
          </p:cNvPr>
          <p:cNvSpPr/>
          <p:nvPr/>
        </p:nvSpPr>
        <p:spPr>
          <a:xfrm>
            <a:off x="8473807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21" name="Rectangles 31">
            <a:extLst>
              <a:ext uri="{FF2B5EF4-FFF2-40B4-BE49-F238E27FC236}">
                <a16:creationId xmlns:a16="http://schemas.microsoft.com/office/drawing/2014/main" id="{34E375A2-E17E-DDDE-953C-325A6423AE25}"/>
              </a:ext>
            </a:extLst>
          </p:cNvPr>
          <p:cNvSpPr/>
          <p:nvPr/>
        </p:nvSpPr>
        <p:spPr>
          <a:xfrm>
            <a:off x="10358866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AF0AA08-383B-521E-57D3-05A4D8A15FA0}"/>
              </a:ext>
            </a:extLst>
          </p:cNvPr>
          <p:cNvSpPr/>
          <p:nvPr/>
        </p:nvSpPr>
        <p:spPr>
          <a:xfrm>
            <a:off x="609598" y="4609449"/>
            <a:ext cx="10640869" cy="1592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Box 43">
            <a:extLst>
              <a:ext uri="{FF2B5EF4-FFF2-40B4-BE49-F238E27FC236}">
                <a16:creationId xmlns:a16="http://schemas.microsoft.com/office/drawing/2014/main" id="{F2A895CD-77F2-5E60-CD7C-14113BC46503}"/>
              </a:ext>
            </a:extLst>
          </p:cNvPr>
          <p:cNvSpPr txBox="1"/>
          <p:nvPr/>
        </p:nvSpPr>
        <p:spPr>
          <a:xfrm>
            <a:off x="9446053" y="5227764"/>
            <a:ext cx="165290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Hero Leader board</a:t>
            </a:r>
          </a:p>
        </p:txBody>
      </p:sp>
      <p:sp>
        <p:nvSpPr>
          <p:cNvPr id="132" name="Text Box 45">
            <a:extLst>
              <a:ext uri="{FF2B5EF4-FFF2-40B4-BE49-F238E27FC236}">
                <a16:creationId xmlns:a16="http://schemas.microsoft.com/office/drawing/2014/main" id="{0BA3EC1E-CE92-87CD-50EF-1016CFC1D2E8}"/>
              </a:ext>
            </a:extLst>
          </p:cNvPr>
          <p:cNvSpPr txBox="1"/>
          <p:nvPr/>
        </p:nvSpPr>
        <p:spPr>
          <a:xfrm>
            <a:off x="5597396" y="5205078"/>
            <a:ext cx="175577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Level </a:t>
            </a:r>
          </a:p>
          <a:p>
            <a:pPr algn="ctr"/>
            <a:r>
              <a:rPr lang="en-US" altLang="en-GB" dirty="0"/>
              <a:t>Counter clock</a:t>
            </a:r>
          </a:p>
        </p:txBody>
      </p:sp>
      <p:sp>
        <p:nvSpPr>
          <p:cNvPr id="133" name="Text Box 46">
            <a:extLst>
              <a:ext uri="{FF2B5EF4-FFF2-40B4-BE49-F238E27FC236}">
                <a16:creationId xmlns:a16="http://schemas.microsoft.com/office/drawing/2014/main" id="{4F9EBFD0-3FC8-3125-335A-F513B70873D9}"/>
              </a:ext>
            </a:extLst>
          </p:cNvPr>
          <p:cNvSpPr txBox="1"/>
          <p:nvPr/>
        </p:nvSpPr>
        <p:spPr>
          <a:xfrm>
            <a:off x="7520533" y="5197104"/>
            <a:ext cx="1621155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  <a:br>
              <a:rPr lang="en-US" altLang="en-GB" dirty="0"/>
            </a:br>
            <a:r>
              <a:rPr lang="en-US" altLang="en-GB" dirty="0"/>
              <a:t>Profile</a:t>
            </a:r>
          </a:p>
        </p:txBody>
      </p:sp>
      <p:sp>
        <p:nvSpPr>
          <p:cNvPr id="134" name="Text Box 47">
            <a:extLst>
              <a:ext uri="{FF2B5EF4-FFF2-40B4-BE49-F238E27FC236}">
                <a16:creationId xmlns:a16="http://schemas.microsoft.com/office/drawing/2014/main" id="{53091EC2-88E9-174F-EDC2-32CDB7209466}"/>
              </a:ext>
            </a:extLst>
          </p:cNvPr>
          <p:cNvSpPr txBox="1"/>
          <p:nvPr/>
        </p:nvSpPr>
        <p:spPr>
          <a:xfrm>
            <a:off x="3996522" y="5205019"/>
            <a:ext cx="1745298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Theme </a:t>
            </a:r>
            <a:br>
              <a:rPr lang="en-US" altLang="en-GB" dirty="0"/>
            </a:br>
            <a:r>
              <a:rPr lang="en-US" altLang="en-GB" dirty="0"/>
              <a:t>Picker</a:t>
            </a:r>
          </a:p>
        </p:txBody>
      </p:sp>
      <p:sp>
        <p:nvSpPr>
          <p:cNvPr id="135" name="Rectangles 31">
            <a:extLst>
              <a:ext uri="{FF2B5EF4-FFF2-40B4-BE49-F238E27FC236}">
                <a16:creationId xmlns:a16="http://schemas.microsoft.com/office/drawing/2014/main" id="{F11976B9-F615-794C-653B-A5885C414AD2}"/>
              </a:ext>
            </a:extLst>
          </p:cNvPr>
          <p:cNvSpPr/>
          <p:nvPr/>
        </p:nvSpPr>
        <p:spPr>
          <a:xfrm>
            <a:off x="7583081" y="5148737"/>
            <a:ext cx="1496060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6" name="Rectangles 31">
            <a:extLst>
              <a:ext uri="{FF2B5EF4-FFF2-40B4-BE49-F238E27FC236}">
                <a16:creationId xmlns:a16="http://schemas.microsoft.com/office/drawing/2014/main" id="{119397B1-3F1C-C6FC-BEFC-ACFB50B45F15}"/>
              </a:ext>
            </a:extLst>
          </p:cNvPr>
          <p:cNvSpPr/>
          <p:nvPr/>
        </p:nvSpPr>
        <p:spPr>
          <a:xfrm>
            <a:off x="5691076" y="5147109"/>
            <a:ext cx="1612603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7" name="Rectangles 31">
            <a:extLst>
              <a:ext uri="{FF2B5EF4-FFF2-40B4-BE49-F238E27FC236}">
                <a16:creationId xmlns:a16="http://schemas.microsoft.com/office/drawing/2014/main" id="{17154D48-EF72-4469-EC19-923E427E3BB4}"/>
              </a:ext>
            </a:extLst>
          </p:cNvPr>
          <p:cNvSpPr/>
          <p:nvPr/>
        </p:nvSpPr>
        <p:spPr>
          <a:xfrm>
            <a:off x="4246666" y="5154437"/>
            <a:ext cx="1245915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8" name="Rectangles 31">
            <a:extLst>
              <a:ext uri="{FF2B5EF4-FFF2-40B4-BE49-F238E27FC236}">
                <a16:creationId xmlns:a16="http://schemas.microsoft.com/office/drawing/2014/main" id="{4D5A85BF-919D-605F-EF55-8B5A5279F948}"/>
              </a:ext>
            </a:extLst>
          </p:cNvPr>
          <p:cNvSpPr/>
          <p:nvPr/>
        </p:nvSpPr>
        <p:spPr>
          <a:xfrm>
            <a:off x="9509196" y="5147108"/>
            <a:ext cx="1496060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36E155C-9220-CE2D-26BC-57D20CDBF421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>
            <a:off x="6220211" y="3097102"/>
            <a:ext cx="3363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FC2D641-7307-B5B0-5DD9-709352F4947E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8052632" y="3097102"/>
            <a:ext cx="4211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7009969-4C3A-3F63-D04F-30C320E724D4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9969867" y="3097102"/>
            <a:ext cx="388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BD5368A-5C86-627C-4BCB-BF5CBC37AB63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8236953" y="4054454"/>
            <a:ext cx="0" cy="5504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0E3A4DE-C2C2-4531-A5E7-CCF145EBA79E}"/>
              </a:ext>
            </a:extLst>
          </p:cNvPr>
          <p:cNvCxnSpPr>
            <a:cxnSpLocks/>
          </p:cNvCxnSpPr>
          <p:nvPr/>
        </p:nvCxnSpPr>
        <p:spPr>
          <a:xfrm>
            <a:off x="3724910" y="3448327"/>
            <a:ext cx="0" cy="1156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Text Box 42">
            <a:extLst>
              <a:ext uri="{FF2B5EF4-FFF2-40B4-BE49-F238E27FC236}">
                <a16:creationId xmlns:a16="http://schemas.microsoft.com/office/drawing/2014/main" id="{01656CDA-33B3-7482-EB27-DF55F537B95A}"/>
              </a:ext>
            </a:extLst>
          </p:cNvPr>
          <p:cNvSpPr txBox="1"/>
          <p:nvPr/>
        </p:nvSpPr>
        <p:spPr>
          <a:xfrm>
            <a:off x="2479993" y="2759579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About the Game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D74E2A7-C6E8-B400-3BC3-4A1EA7A113C5}"/>
              </a:ext>
            </a:extLst>
          </p:cNvPr>
          <p:cNvCxnSpPr>
            <a:cxnSpLocks/>
          </p:cNvCxnSpPr>
          <p:nvPr/>
        </p:nvCxnSpPr>
        <p:spPr>
          <a:xfrm>
            <a:off x="3953716" y="2860373"/>
            <a:ext cx="7492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8D91C8CD-9DD0-ABE2-4ADD-C5CAB476E703}"/>
              </a:ext>
            </a:extLst>
          </p:cNvPr>
          <p:cNvCxnSpPr>
            <a:cxnSpLocks/>
          </p:cNvCxnSpPr>
          <p:nvPr/>
        </p:nvCxnSpPr>
        <p:spPr>
          <a:xfrm flipH="1">
            <a:off x="3944143" y="3267594"/>
            <a:ext cx="443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Text Box 28">
            <a:extLst>
              <a:ext uri="{FF2B5EF4-FFF2-40B4-BE49-F238E27FC236}">
                <a16:creationId xmlns:a16="http://schemas.microsoft.com/office/drawing/2014/main" id="{F6CF660D-AD2C-87AB-AA65-DB64F74EC24F}"/>
              </a:ext>
            </a:extLst>
          </p:cNvPr>
          <p:cNvSpPr txBox="1"/>
          <p:nvPr/>
        </p:nvSpPr>
        <p:spPr>
          <a:xfrm>
            <a:off x="7975967" y="2188975"/>
            <a:ext cx="8733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 dirty="0"/>
              <a:t>Play</a:t>
            </a:r>
          </a:p>
        </p:txBody>
      </p:sp>
      <p:sp>
        <p:nvSpPr>
          <p:cNvPr id="176" name="Text Box 28">
            <a:extLst>
              <a:ext uri="{FF2B5EF4-FFF2-40B4-BE49-F238E27FC236}">
                <a16:creationId xmlns:a16="http://schemas.microsoft.com/office/drawing/2014/main" id="{F8811DD5-0112-C5C1-E34B-499D3C94D0BB}"/>
              </a:ext>
            </a:extLst>
          </p:cNvPr>
          <p:cNvSpPr txBox="1"/>
          <p:nvPr/>
        </p:nvSpPr>
        <p:spPr>
          <a:xfrm>
            <a:off x="5615772" y="4635610"/>
            <a:ext cx="1124063" cy="50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 dirty="0"/>
              <a:t>Menu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6650D2B1-D4DC-E827-F5AA-4409A36FCC96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2001132" y="1922458"/>
            <a:ext cx="731908" cy="7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 Box 42">
            <a:extLst>
              <a:ext uri="{FF2B5EF4-FFF2-40B4-BE49-F238E27FC236}">
                <a16:creationId xmlns:a16="http://schemas.microsoft.com/office/drawing/2014/main" id="{11300D2D-F3B6-5AA9-DE29-907FCD745593}"/>
              </a:ext>
            </a:extLst>
          </p:cNvPr>
          <p:cNvSpPr txBox="1"/>
          <p:nvPr/>
        </p:nvSpPr>
        <p:spPr>
          <a:xfrm>
            <a:off x="465702" y="1605363"/>
            <a:ext cx="153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  <a:br>
              <a:rPr lang="en-US" altLang="en-GB" dirty="0"/>
            </a:br>
            <a:r>
              <a:rPr lang="en-US" altLang="en-GB" dirty="0"/>
              <a:t>Login</a:t>
            </a:r>
          </a:p>
        </p:txBody>
      </p:sp>
      <p:sp>
        <p:nvSpPr>
          <p:cNvPr id="18" name="Rectangles 32">
            <a:extLst>
              <a:ext uri="{FF2B5EF4-FFF2-40B4-BE49-F238E27FC236}">
                <a16:creationId xmlns:a16="http://schemas.microsoft.com/office/drawing/2014/main" id="{F94FEC27-A35B-6A06-B9D7-4FF95D639FA8}"/>
              </a:ext>
            </a:extLst>
          </p:cNvPr>
          <p:cNvSpPr/>
          <p:nvPr/>
        </p:nvSpPr>
        <p:spPr>
          <a:xfrm>
            <a:off x="2776281" y="5146742"/>
            <a:ext cx="1213351" cy="81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9447EAF5-4CBE-6CA4-84C3-1FF926D8141C}"/>
              </a:ext>
            </a:extLst>
          </p:cNvPr>
          <p:cNvSpPr txBox="1"/>
          <p:nvPr/>
        </p:nvSpPr>
        <p:spPr>
          <a:xfrm>
            <a:off x="2472055" y="5173878"/>
            <a:ext cx="175577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</a:p>
          <a:p>
            <a:pPr algn="ctr"/>
            <a:r>
              <a:rPr lang="en-US" altLang="en-GB" dirty="0"/>
              <a:t>History</a:t>
            </a:r>
          </a:p>
        </p:txBody>
      </p:sp>
      <p:sp>
        <p:nvSpPr>
          <p:cNvPr id="20" name="Rectangles 34">
            <a:extLst>
              <a:ext uri="{FF2B5EF4-FFF2-40B4-BE49-F238E27FC236}">
                <a16:creationId xmlns:a16="http://schemas.microsoft.com/office/drawing/2014/main" id="{018AA74C-C552-EC4E-1915-497038541365}"/>
              </a:ext>
            </a:extLst>
          </p:cNvPr>
          <p:cNvSpPr/>
          <p:nvPr/>
        </p:nvSpPr>
        <p:spPr>
          <a:xfrm>
            <a:off x="864258" y="5146740"/>
            <a:ext cx="1660170" cy="8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D48111DD-0D9A-414F-BF72-FE151FE89129}"/>
              </a:ext>
            </a:extLst>
          </p:cNvPr>
          <p:cNvSpPr txBox="1"/>
          <p:nvPr/>
        </p:nvSpPr>
        <p:spPr>
          <a:xfrm>
            <a:off x="825782" y="5197104"/>
            <a:ext cx="1755775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</a:t>
            </a:r>
            <a:br>
              <a:rPr lang="en-US" dirty="0"/>
            </a:br>
            <a:r>
              <a:rPr lang="en-US" dirty="0"/>
              <a:t>Achievements</a:t>
            </a:r>
            <a:endParaRPr lang="en-US" altLang="en-GB" dirty="0"/>
          </a:p>
        </p:txBody>
      </p:sp>
      <p:pic>
        <p:nvPicPr>
          <p:cNvPr id="34" name="Picture 33" descr="A toy figure with a helmet and a blow dryer&#10;&#10;AI-generated content may be incorrect.">
            <a:extLst>
              <a:ext uri="{FF2B5EF4-FFF2-40B4-BE49-F238E27FC236}">
                <a16:creationId xmlns:a16="http://schemas.microsoft.com/office/drawing/2014/main" id="{1AF11539-CE32-35B4-EE99-ABB8E154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899" y="356508"/>
            <a:ext cx="1739097" cy="17390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L_Ekspresis_PPT_pamatne.potx</Template>
  <TotalTime>98</TotalTime>
  <Words>93</Words>
  <Application>Microsoft Macintosh PowerPoint</Application>
  <PresentationFormat>Widescreen</PresentationFormat>
  <Paragraphs>53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Wingdings</vt:lpstr>
      <vt:lpstr>L_Ekspresis_PPT_pamatne</vt:lpstr>
      <vt:lpstr>Underground Hero Organisation System</vt:lpstr>
      <vt:lpstr>Underground Hero Navigation System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Sujai Shanmugam</cp:lastModifiedBy>
  <cp:revision>295</cp:revision>
  <dcterms:created xsi:type="dcterms:W3CDTF">2015-01-14T08:45:00Z</dcterms:created>
  <dcterms:modified xsi:type="dcterms:W3CDTF">2025-03-23T12:34:23Z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C4BD77BB588C40628226228534AE75C0_13</vt:lpwstr>
  </property>
  <property fmtid="{D5CDD505-2E9C-101B-9397-08002B2CF9AE}" pid="3" name="KSOProductBuildVer">
    <vt:lpwstr>2057-12.2.0.20348</vt:lpwstr>
  </property>
</Properties>
</file>